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72" r:id="rId10"/>
    <p:sldId id="268" r:id="rId11"/>
    <p:sldId id="27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</a:t>
            </a:r>
            <a:r>
              <a:rPr lang="en-US" dirty="0" smtClean="0"/>
              <a:t>Section EF</a:t>
            </a:r>
            <a:endParaRPr lang="en-US" dirty="0"/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07 (</a:t>
            </a:r>
            <a:r>
              <a:rPr lang="en-US" dirty="0" smtClean="0">
                <a:solidFill>
                  <a:srgbClr val="FF0000"/>
                </a:solidFill>
              </a:rPr>
              <a:t>Tuesday, Tomorrow!</a:t>
            </a:r>
            <a:r>
              <a:rPr lang="en-US" dirty="0" smtClean="0"/>
              <a:t>)</a:t>
            </a:r>
            <a:r>
              <a:rPr lang="en-US" dirty="0"/>
              <a:t>, </a:t>
            </a:r>
            <a:r>
              <a:rPr lang="en-US" dirty="0" smtClean="0"/>
              <a:t>2020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smtClean="0"/>
              <a:t>2:</a:t>
            </a:r>
            <a:r>
              <a:rPr lang="en-US" dirty="0"/>
              <a:t>00 to </a:t>
            </a:r>
            <a:r>
              <a:rPr lang="en-US" dirty="0" smtClean="0"/>
              <a:t>3:</a:t>
            </a:r>
            <a:r>
              <a:rPr lang="en-US" dirty="0"/>
              <a:t>30 </a:t>
            </a:r>
            <a:r>
              <a:rPr lang="en-US" dirty="0" smtClean="0"/>
              <a:t>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200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FF"/>
                </a:solidFill>
              </a:rPr>
              <a:t>Can you implement a queue using a circular array</a:t>
            </a:r>
            <a:r>
              <a:rPr lang="en-US" sz="2800" b="1" dirty="0">
                <a:solidFill>
                  <a:srgbClr val="0000FF"/>
                </a:solidFill>
              </a:rPr>
              <a:t>?</a:t>
            </a:r>
            <a:endParaRPr lang="en-US" sz="2800" dirty="0">
              <a:solidFill>
                <a:srgbClr val="FC01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front</a:t>
            </a:r>
          </a:p>
          <a:p>
            <a:r>
              <a:rPr lang="en-US" dirty="0" smtClean="0"/>
              <a:t>Check pre-conditions if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76200"/>
            <a:ext cx="5486400" cy="649408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/>
              <a:t>    class queue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public:</a:t>
            </a:r>
          </a:p>
          <a:p>
            <a:r>
              <a:rPr lang="en-US" sz="1600" dirty="0"/>
              <a:t>        // TYPEDEFS and MEMBER </a:t>
            </a:r>
            <a:r>
              <a:rPr lang="en-US" sz="1600" dirty="0" smtClean="0"/>
              <a:t>CONSTANTS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Item </a:t>
            </a:r>
            <a:r>
              <a:rPr lang="en-US" sz="1600" dirty="0" err="1"/>
              <a:t>value_type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static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 CAPACITY = 30;</a:t>
            </a:r>
          </a:p>
          <a:p>
            <a:r>
              <a:rPr lang="en-US" sz="1600" dirty="0"/>
              <a:t>        // CONSTRUCTOR</a:t>
            </a:r>
          </a:p>
          <a:p>
            <a:r>
              <a:rPr lang="fr-FR" sz="1600" dirty="0"/>
              <a:t>        </a:t>
            </a:r>
            <a:r>
              <a:rPr lang="fr-FR" sz="1600" dirty="0">
                <a:solidFill>
                  <a:srgbClr val="FF0000"/>
                </a:solidFill>
              </a:rPr>
              <a:t>queue( );</a:t>
            </a:r>
          </a:p>
          <a:p>
            <a:r>
              <a:rPr lang="fr-FR" sz="1600" dirty="0"/>
              <a:t>        // MODIFICATION MEMBER FUNCTIONS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 </a:t>
            </a:r>
            <a:r>
              <a:rPr lang="fi-FI" sz="1600" dirty="0" err="1" smtClean="0">
                <a:solidFill>
                  <a:srgbClr val="FF0000"/>
                </a:solidFill>
              </a:rPr>
              <a:t>void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push(const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Item</a:t>
            </a:r>
            <a:r>
              <a:rPr lang="fi-FI" sz="1600" dirty="0" smtClean="0">
                <a:solidFill>
                  <a:srgbClr val="FF0000"/>
                </a:solidFill>
              </a:rPr>
              <a:t>&amp; </a:t>
            </a:r>
            <a:r>
              <a:rPr lang="fi-FI" sz="1600" dirty="0" err="1" smtClean="0">
                <a:solidFill>
                  <a:srgbClr val="FF0000"/>
                </a:solidFill>
              </a:rPr>
              <a:t>entry</a:t>
            </a:r>
            <a:r>
              <a:rPr lang="fi-FI" sz="16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pop( );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smtClean="0"/>
              <a:t>        </a:t>
            </a:r>
            <a:r>
              <a:rPr lang="fi-FI" sz="1600" dirty="0"/>
              <a:t>// CONSTANT MEMBER FUNCTIONS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Item </a:t>
            </a:r>
            <a:r>
              <a:rPr lang="en-US" sz="1600" dirty="0">
                <a:solidFill>
                  <a:srgbClr val="FF0000"/>
                </a:solidFill>
              </a:rPr>
              <a:t>front( ) </a:t>
            </a:r>
            <a:r>
              <a:rPr lang="en-US" sz="1600" dirty="0" err="1">
                <a:solidFill>
                  <a:srgbClr val="FF0000"/>
                </a:solidFill>
              </a:rPr>
              <a:t>const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600" dirty="0" smtClean="0"/>
              <a:t>      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empty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(count == 0); }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    </a:t>
            </a:r>
            <a:r>
              <a:rPr lang="en-US" sz="1600" dirty="0" err="1" smtClean="0"/>
              <a:t>size_type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FF"/>
                </a:solidFill>
              </a:rPr>
              <a:t>size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count; }</a:t>
            </a:r>
          </a:p>
          <a:p>
            <a:r>
              <a:rPr lang="en-US" sz="1600" dirty="0"/>
              <a:t>    private:</a:t>
            </a:r>
          </a:p>
          <a:p>
            <a:r>
              <a:rPr lang="en-US" sz="1600" dirty="0"/>
              <a:t>        Item data[CAPACITY];     // Circular array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first;         // Index of item at front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last;          // Index of item at rear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count;         // Total number of items in the queue</a:t>
            </a:r>
          </a:p>
          <a:p>
            <a:r>
              <a:rPr lang="en-US" sz="1600" dirty="0"/>
              <a:t>        // HELPER MEMBER FUNCTION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next_index</a:t>
            </a:r>
            <a:r>
              <a:rPr lang="en-US" sz="1600" dirty="0"/>
              <a:t>(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dirty="0"/>
              <a:t>return (i+1) % CAPACITY;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/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285165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844</Words>
  <Application>Microsoft Macintosh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Can you implement a queue using a circular array?</vt:lpstr>
      <vt:lpstr>Chapter 9 Recursive Thinking</vt:lpstr>
      <vt:lpstr>Exam 2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60</cp:revision>
  <dcterms:created xsi:type="dcterms:W3CDTF">2002-11-05T17:51:33Z</dcterms:created>
  <dcterms:modified xsi:type="dcterms:W3CDTF">2020-04-06T14:28:09Z</dcterms:modified>
</cp:coreProperties>
</file>