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8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0"/>
    <p:restoredTop sz="90942"/>
  </p:normalViewPr>
  <p:slideViewPr>
    <p:cSldViewPr>
      <p:cViewPr varScale="1">
        <p:scale>
          <a:sx n="110" d="100"/>
          <a:sy n="110" d="100"/>
        </p:scale>
        <p:origin x="1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/>
              <a:t>First of all, the information about this course: </a:t>
            </a:r>
          </a:p>
          <a:p>
            <a:r>
              <a:rPr lang="en-US" altLang="zh-CN"/>
              <a:t>WHAT is it about  </a:t>
            </a:r>
          </a:p>
          <a:p>
            <a:r>
              <a:rPr lang="en-US" altLang="zh-CN"/>
              <a:t>WHY do we learn it</a:t>
            </a:r>
          </a:p>
          <a:p>
            <a:r>
              <a:rPr lang="en-US" altLang="zh-CN"/>
              <a:t>HOW we learn this course and </a:t>
            </a:r>
          </a:p>
          <a:p>
            <a:r>
              <a:rPr lang="en-US" altLang="zh-CN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/>
              <a:t>sequence:</a:t>
            </a:r>
          </a:p>
          <a:p>
            <a:endParaRPr lang="en-US" altLang="zh-CN"/>
          </a:p>
          <a:p>
            <a:r>
              <a:rPr lang="en-US" altLang="zh-CN"/>
              <a:t>start;</a:t>
            </a:r>
          </a:p>
          <a:p>
            <a:r>
              <a:rPr lang="en-US" altLang="zh-CN"/>
              <a:t>advance</a:t>
            </a:r>
          </a:p>
          <a:p>
            <a:r>
              <a:rPr lang="en-US" altLang="zh-CN"/>
              <a:t>insert</a:t>
            </a:r>
          </a:p>
          <a:p>
            <a:r>
              <a:rPr lang="en-US" altLang="zh-CN"/>
              <a:t>attach</a:t>
            </a:r>
          </a:p>
          <a:p>
            <a:r>
              <a:rPr lang="en-US" altLang="zh-CN"/>
              <a:t>remove_current</a:t>
            </a:r>
          </a:p>
          <a:p>
            <a:r>
              <a:rPr lang="en-US" altLang="zh-CN"/>
              <a:t>current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ag-pp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>
                <a:ea typeface="宋体" pitchFamily="2" charset="-122"/>
              </a:rPr>
              <a:t>CSc 212 Data Structures, Section EF</a:t>
            </a:r>
          </a:p>
          <a:p>
            <a:pPr eaLnBrk="1" hangingPunct="1"/>
            <a:r>
              <a:rPr lang="en-US" altLang="zh-CN" dirty="0">
                <a:ea typeface="宋体" pitchFamily="2" charset="-122"/>
              </a:rPr>
              <a:t>CCNY, 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Dynamic Classes </a:t>
            </a:r>
            <a:r>
              <a:rPr lang="en-US" altLang="zh-CN" sz="320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>
                <a:ea typeface="宋体" pitchFamily="2" charset="-122"/>
              </a:rPr>
              <a:t>16 - 23</a:t>
            </a:r>
            <a:r>
              <a:rPr lang="en-US" altLang="zh-CN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宋体" pitchFamily="2" charset="-122"/>
              </a:rPr>
              <a:t>Monday, Feb 27</a:t>
            </a:r>
            <a:r>
              <a:rPr lang="en-US" altLang="zh-CN" sz="2800">
                <a:ea typeface="宋体" pitchFamily="2" charset="-122"/>
              </a:rPr>
              <a:t>, 2023, </a:t>
            </a:r>
            <a:r>
              <a:rPr lang="en-US" altLang="zh-CN" sz="2800" dirty="0">
                <a:ea typeface="宋体" pitchFamily="2" charset="-122"/>
              </a:rPr>
              <a:t>2:00 – 3:30 pm</a:t>
            </a:r>
          </a:p>
          <a:p>
            <a:pPr eaLnBrk="1" hangingPunct="1"/>
            <a:r>
              <a:rPr lang="en-US" altLang="zh-CN" dirty="0">
                <a:ea typeface="宋体" pitchFamily="2" charset="-122"/>
              </a:rPr>
              <a:t>Two parts (90 minutes, 30 questions)</a:t>
            </a:r>
          </a:p>
          <a:p>
            <a:pPr lvl="1" eaLnBrk="1" hangingPunct="1"/>
            <a:r>
              <a:rPr lang="en-US" altLang="zh-CN" dirty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</a:t>
            </a:r>
            <a:r>
              <a:rPr lang="en-US" altLang="zh-CN" sz="240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>
                <a:ea typeface="宋体" pitchFamily="2" charset="-122"/>
              </a:rPr>
              <a:t>1, 4 ,513,15,17,21,23, 25,28,31</a:t>
            </a:r>
            <a:endParaRPr lang="en-US" altLang="zh-CN" sz="280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Chapter 3</a:t>
            </a:r>
            <a:endParaRPr lang="en-US" altLang="zh-CN" sz="3200" dirty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dirty="0">
                <a:ea typeface="宋体" pitchFamily="2" charset="-122"/>
                <a:hlinkClick r:id="rId2" action="ppaction://hlinkfile"/>
              </a:rPr>
              <a:t>bag1.h</a:t>
            </a:r>
            <a:r>
              <a:rPr lang="en-US" altLang="zh-CN" sz="2400" dirty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dirty="0">
                <a:ea typeface="宋体" pitchFamily="2" charset="-122"/>
                <a:hlinkClick r:id="rId2" action="ppaction://hlinkfile"/>
              </a:rPr>
              <a:t>bag1.cxx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dirty="0">
                <a:ea typeface="宋体" pitchFamily="2" charset="-122"/>
                <a:hlinkClick r:id="rId2" action="ppaction://hlinkfile"/>
              </a:rPr>
              <a:t>bag code</a:t>
            </a:r>
            <a:endParaRPr lang="en-US" altLang="zh-CN" sz="2800" dirty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7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; for a non-empty bag, the items are stored in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[0] through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[</a:t>
            </a:r>
            <a:r>
              <a:rPr lang="en-US" altLang="zh-CN" sz="240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>
                <a:ea typeface="宋体" pitchFamily="2" charset="-122"/>
              </a:rPr>
              <a:t>-1], and we don’t care what are stored in the rest of </a:t>
            </a:r>
            <a:r>
              <a:rPr lang="en-US" altLang="zh-CN" sz="240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Other types of bags using </a:t>
            </a:r>
            <a:r>
              <a:rPr lang="en-US" altLang="zh-CN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>
                <a:ea typeface="宋体" pitchFamily="2" charset="-122"/>
              </a:rPr>
              <a:t>1,3, 5,10,11,14,18-24</a:t>
            </a:r>
            <a:endParaRPr lang="en-US" altLang="zh-CN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Chapter 4</a:t>
            </a:r>
            <a:endParaRPr lang="en-US" altLang="zh-CN" sz="3200" dirty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Variables and </a:t>
            </a:r>
            <a:r>
              <a:rPr lang="en-US" altLang="zh-CN">
                <a:latin typeface="Arial" charset="0"/>
                <a:ea typeface="宋体" pitchFamily="2" charset="-122"/>
              </a:rPr>
              <a:t>new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Garbage Collection and </a:t>
            </a:r>
            <a:r>
              <a:rPr lang="en-US" altLang="zh-CN">
                <a:latin typeface="Arial" charset="0"/>
                <a:ea typeface="宋体" pitchFamily="2" charset="-122"/>
              </a:rPr>
              <a:t>delete</a:t>
            </a:r>
            <a:r>
              <a:rPr lang="en-US" altLang="zh-CN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892</Words>
  <Application>Microsoft Macintosh PowerPoint</Application>
  <PresentationFormat>On-screen Show (4:3)</PresentationFormat>
  <Paragraphs>127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Times New Roman</vt:lpstr>
      <vt:lpstr>Default Design</vt:lpstr>
      <vt:lpstr>Reviews for Exam 1</vt:lpstr>
      <vt:lpstr>Chapter 1 (Lecture 1)</vt:lpstr>
      <vt:lpstr>Chapter 2</vt:lpstr>
      <vt:lpstr>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96</cp:revision>
  <dcterms:created xsi:type="dcterms:W3CDTF">1601-01-01T00:00:00Z</dcterms:created>
  <dcterms:modified xsi:type="dcterms:W3CDTF">2023-02-07T03:36:11Z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2023-02-07T03:35:37Z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2a057816-49d2-4b88-ab78-3f1f246a78d5</vt:lpwstr>
  </property>
  <property fmtid="{D5CDD505-2E9C-101B-9397-08002B2CF9AE}" pid="8" name="MSIP_Label_fa1855b2-0a05-4494-a903-f3f23f3f98e0_ContentBits">
    <vt:lpwstr>0</vt:lpwstr>
  </property>
</Properties>
</file>