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56" r:id="rId3"/>
    <p:sldId id="259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1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EF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  Dept</a:t>
            </a:r>
            <a:r>
              <a:rPr lang="en-US" altLang="zh-CN" dirty="0" smtClean="0">
                <a:ea typeface="宋体" charset="-122"/>
              </a:rPr>
              <a:t>, CCNY</a:t>
            </a:r>
          </a:p>
        </p:txBody>
      </p:sp>
    </p:spTree>
    <p:extLst>
      <p:ext uri="{BB962C8B-B14F-4D97-AF65-F5344CB8AC3E}">
        <p14:creationId xmlns:p14="http://schemas.microsoft.com/office/powerpoint/2010/main" val="18013496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Graph Traversal</a:t>
            </a:r>
            <a:r>
              <a:rPr lang="en-US" altLang="zh-CN" smtClean="0">
                <a:ea typeface="宋体" charset="-122"/>
              </a:rPr>
              <a:t>: DFS </a:t>
            </a:r>
            <a:r>
              <a:rPr lang="en-US" altLang="zh-CN" dirty="0" smtClean="0">
                <a:ea typeface="宋体" charset="-122"/>
              </a:rPr>
              <a:t>and BFS</a:t>
            </a:r>
            <a:endParaRPr lang="zh-CN" altLang="en-US" dirty="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 question example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EF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 Dept, CCNY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First Course Survey!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Array Representation for a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Class of </a:t>
            </a:r>
            <a:r>
              <a:rPr lang="en-US" altLang="zh-CN" sz="2800" dirty="0" err="1" smtClean="0">
                <a:ea typeface="宋体" charset="-122"/>
              </a:rPr>
              <a:t>binary_tree_node</a:t>
            </a:r>
            <a:endParaRPr lang="en-US" altLang="zh-CN" sz="2800" dirty="0" smtClean="0">
              <a:ea typeface="宋体" charset="-12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The 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637</Words>
  <Application>Microsoft Macintosh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Exam Review 3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Exam question example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71</cp:revision>
  <dcterms:created xsi:type="dcterms:W3CDTF">2002-11-05T17:51:33Z</dcterms:created>
  <dcterms:modified xsi:type="dcterms:W3CDTF">2021-04-23T19:26:26Z</dcterms:modified>
</cp:coreProperties>
</file>